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E50BB6-4158-4462-BC77-AEC38F172CA3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6B930E-662B-4EB2-B1DD-E51B0DDA87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9 класс\Рабочий стол\загруженно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5643602" cy="3980117"/>
          </a:xfrm>
          <a:prstGeom prst="rect">
            <a:avLst/>
          </a:prstGeom>
          <a:noFill/>
        </p:spPr>
      </p:pic>
      <p:pic>
        <p:nvPicPr>
          <p:cNvPr id="1028" name="Picture 4" descr="C:\Documents and Settings\9 класс\Рабочий стол\100px-Coat_of_Arms_of_Novosibirs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49377" cy="132238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5328592" cy="1584176"/>
          </a:xfrm>
          <a:ln>
            <a:solidFill>
              <a:schemeClr val="accent1"/>
            </a:solidFill>
          </a:ln>
        </p:spPr>
        <p:txBody>
          <a:bodyPr>
            <a:scene3d>
              <a:camera prst="perspectiveHeroicExtremeLeftFacing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Советский район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888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институт, созданный в </a:t>
            </a:r>
            <a:r>
              <a:rPr lang="ru-RU" dirty="0" smtClean="0"/>
              <a:t>1958</a:t>
            </a:r>
            <a:r>
              <a:rPr lang="ru-RU" dirty="0" smtClean="0"/>
              <a:t> году в </a:t>
            </a:r>
            <a:r>
              <a:rPr lang="ru-RU" dirty="0" smtClean="0"/>
              <a:t>Новосибирском Академгородке</a:t>
            </a:r>
            <a:r>
              <a:rPr lang="ru-RU" dirty="0" smtClean="0"/>
              <a:t> на базе руководимой </a:t>
            </a:r>
            <a:r>
              <a:rPr lang="ru-RU" dirty="0" smtClean="0"/>
              <a:t>Г.И. </a:t>
            </a:r>
            <a:r>
              <a:rPr lang="ru-RU" dirty="0" err="1" smtClean="0"/>
              <a:t>Будкером</a:t>
            </a:r>
            <a:r>
              <a:rPr lang="ru-RU" dirty="0" smtClean="0"/>
              <a:t> Лаборатории новых методов ускорения Института атомной </a:t>
            </a:r>
            <a:r>
              <a:rPr lang="ru-RU" dirty="0" smtClean="0"/>
              <a:t>энергии,</a:t>
            </a:r>
            <a:r>
              <a:rPr lang="ru-RU" dirty="0" smtClean="0"/>
              <a:t> возглавляемого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/>
              <a:t>И.В.Курчатовым. </a:t>
            </a:r>
            <a:r>
              <a:rPr lang="ru-RU" dirty="0" smtClean="0"/>
              <a:t>Академик </a:t>
            </a:r>
            <a:r>
              <a:rPr lang="ru-RU" dirty="0" smtClean="0"/>
              <a:t>Г.И. </a:t>
            </a:r>
            <a:r>
              <a:rPr lang="ru-RU" dirty="0" err="1" smtClean="0"/>
              <a:t>Будкер</a:t>
            </a:r>
            <a:r>
              <a:rPr lang="ru-RU" dirty="0" smtClean="0"/>
              <a:t> был основателем и первым директором института. Со дня его смерти в </a:t>
            </a:r>
            <a:r>
              <a:rPr lang="ru-RU" dirty="0" smtClean="0"/>
              <a:t>1977</a:t>
            </a:r>
            <a:r>
              <a:rPr lang="ru-RU" dirty="0" smtClean="0"/>
              <a:t> году директором института является академик </a:t>
            </a:r>
            <a:r>
              <a:rPr lang="ru-RU" dirty="0" smtClean="0"/>
              <a:t>А.Н. </a:t>
            </a:r>
            <a:r>
              <a:rPr lang="ru-RU" dirty="0" err="1" smtClean="0"/>
              <a:t>Скринский</a:t>
            </a:r>
            <a:endParaRPr lang="ru-RU" dirty="0"/>
          </a:p>
        </p:txBody>
      </p:sp>
      <p:pic>
        <p:nvPicPr>
          <p:cNvPr id="1027" name="Picture 3" descr="C:\Users\1\Desktop\800px-BEP_900_MeV_booster_of_electrons_and_positr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1916832"/>
            <a:ext cx="4104456" cy="2811553"/>
          </a:xfrm>
          <a:prstGeom prst="rect">
            <a:avLst/>
          </a:prstGeom>
          <a:noFill/>
        </p:spPr>
      </p:pic>
      <p:pic>
        <p:nvPicPr>
          <p:cNvPr id="1026" name="Picture 2" descr="C:\Users\1\Desktop\Budker_institut_akademgorod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3251200" cy="2438400"/>
          </a:xfrm>
          <a:prstGeom prst="rect">
            <a:avLst/>
          </a:prstGeom>
          <a:noFill/>
        </p:spPr>
      </p:pic>
      <p:pic>
        <p:nvPicPr>
          <p:cNvPr id="8" name="Picture 4" descr="C:\Documents and Settings\9 класс\Рабочий стол\100px-Coat_of_Arms_of_Novosibirs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501" cy="9334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8894" y="476672"/>
            <a:ext cx="858510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Институт ядерной физики</a:t>
            </a:r>
            <a:endParaRPr lang="ru-RU" sz="5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428868"/>
          <a:ext cx="7429552" cy="2214580"/>
        </p:xfrm>
        <a:graphic>
          <a:graphicData uri="http://schemas.openxmlformats.org/drawingml/2006/table">
            <a:tbl>
              <a:tblPr/>
              <a:tblGrid>
                <a:gridCol w="3714776"/>
                <a:gridCol w="3714776"/>
              </a:tblGrid>
              <a:tr h="553645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i="1" baseline="0" dirty="0">
                          <a:solidFill>
                            <a:srgbClr val="FF0000"/>
                          </a:solidFill>
                        </a:rPr>
                        <a:t>Первое упоминание: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i="1" u="none" strike="noStrike" baseline="0" dirty="0" smtClean="0">
                          <a:solidFill>
                            <a:srgbClr val="FF0000"/>
                          </a:solidFill>
                        </a:rPr>
                        <a:t>1958</a:t>
                      </a:r>
                      <a:endParaRPr lang="ru-RU" b="1" i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i="1" baseline="0" dirty="0">
                          <a:solidFill>
                            <a:srgbClr val="FF0000"/>
                          </a:solidFill>
                        </a:rPr>
                        <a:t>Площадь: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i="1" baseline="0" dirty="0">
                          <a:solidFill>
                            <a:srgbClr val="FF0000"/>
                          </a:solidFill>
                        </a:rPr>
                        <a:t>76,7 км²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i="1" baseline="0" dirty="0">
                          <a:solidFill>
                            <a:srgbClr val="FF0000"/>
                          </a:solidFill>
                        </a:rPr>
                        <a:t>Население: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i="1" baseline="0">
                          <a:solidFill>
                            <a:srgbClr val="FF0000"/>
                          </a:solidFill>
                        </a:rPr>
                        <a:t>132,0 тыс. чел.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i="1" baseline="0" dirty="0">
                          <a:solidFill>
                            <a:srgbClr val="FF0000"/>
                          </a:solidFill>
                        </a:rPr>
                        <a:t>Телефонные коды: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i="1" baseline="0" dirty="0">
                          <a:solidFill>
                            <a:srgbClr val="FF0000"/>
                          </a:solidFill>
                        </a:rPr>
                        <a:t>+7 383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C:\Documents and Settings\9 класс\Рабочий стол\100px-Coat_of_Arms_of_Novosibirs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1" cy="9334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79960" y="285728"/>
            <a:ext cx="79640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факты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642918"/>
            <a:ext cx="729392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железнодорожной техники</a:t>
            </a:r>
            <a:endParaRPr lang="ru-RU" sz="35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C:\Documents and Settings\9 класс\Рабочий стол\800px-Entrance_to_Novosibirsk_Railway_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63820" cy="3756918"/>
          </a:xfrm>
          <a:prstGeom prst="rect">
            <a:avLst/>
          </a:prstGeom>
          <a:noFill/>
        </p:spPr>
      </p:pic>
      <p:pic>
        <p:nvPicPr>
          <p:cNvPr id="5" name="Picture 4" descr="C:\Documents and Settings\9 класс\Рабочий стол\100px-Coat_of_Arms_of_Novosibirs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952501" cy="9334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3933056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dirty="0" smtClean="0"/>
              <a:t>Величественное здание храма, два больших и три меньших по размерам золоченых купола не имеют признаков старения – новому храму меньше 15 лет. На самом деле история церкви во имя Архистратига Михаила начиналась еще с 1914 года, в то время это было небольшое деревянное здание, вмещающее не более 50 человек. Богослужения вносили в быт местного населения мир и спокойствие, менялись священнослужители, рождались новые люди…</a:t>
            </a:r>
            <a:endParaRPr lang="ru-RU" sz="2100" b="1" i="1" dirty="0"/>
          </a:p>
        </p:txBody>
      </p:sp>
      <p:pic>
        <p:nvPicPr>
          <p:cNvPr id="4" name="Picture 4" descr="C:\Documents and Settings\9 класс\Рабочий стол\100px-Coat_of_Arms_of_Novosibirs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1" cy="933450"/>
          </a:xfrm>
          <a:prstGeom prst="rect">
            <a:avLst/>
          </a:prstGeom>
          <a:noFill/>
        </p:spPr>
      </p:pic>
      <p:pic>
        <p:nvPicPr>
          <p:cNvPr id="1026" name="Picture 2" descr="C:\Documents and Settings\9 класс\Рабочий стол\hram-c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8385727" cy="299641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9 класс\Рабочий стол\258_0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162308" cy="4716401"/>
          </a:xfrm>
          <a:prstGeom prst="rect">
            <a:avLst/>
          </a:prstGeom>
          <a:noFill/>
        </p:spPr>
      </p:pic>
      <p:pic>
        <p:nvPicPr>
          <p:cNvPr id="4" name="Picture 4" descr="C:\Documents and Settings\9 класс\Рабочий стол\100px-Coat_of_Arms_of_Novosibirs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1" cy="9334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88295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Памятник «Алеше Сибиряку»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9 класс\Рабочий стол\Novosibirskaya_GES_sov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357585" cy="32284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2357430"/>
            <a:ext cx="43577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12 августа 1961 года – </a:t>
            </a:r>
          </a:p>
          <a:p>
            <a:r>
              <a:rPr lang="ru-RU" sz="2500" dirty="0" smtClean="0"/>
              <a:t>50 лет назад </a:t>
            </a:r>
          </a:p>
          <a:p>
            <a:r>
              <a:rPr lang="ru-RU" sz="2500" dirty="0" smtClean="0"/>
              <a:t>Новосибирская ГЭС </a:t>
            </a:r>
          </a:p>
          <a:p>
            <a:r>
              <a:rPr lang="ru-RU" sz="2500" dirty="0" smtClean="0"/>
              <a:t>была принята в промышленную </a:t>
            </a:r>
          </a:p>
          <a:p>
            <a:r>
              <a:rPr lang="ru-RU" sz="2500" dirty="0" smtClean="0"/>
              <a:t>эксплуатацию</a:t>
            </a:r>
            <a:endParaRPr lang="ru-RU" sz="2500" dirty="0"/>
          </a:p>
        </p:txBody>
      </p:sp>
      <p:pic>
        <p:nvPicPr>
          <p:cNvPr id="3075" name="Picture 3" descr="C:\Documents and Settings\9 класс\Рабочий стол\DSC09987-768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496"/>
            <a:ext cx="2250297" cy="3000396"/>
          </a:xfrm>
          <a:prstGeom prst="rect">
            <a:avLst/>
          </a:prstGeom>
          <a:noFill/>
        </p:spPr>
      </p:pic>
      <p:pic>
        <p:nvPicPr>
          <p:cNvPr id="6" name="Picture 4" descr="C:\Documents and Settings\9 класс\Рабочий стол\100px-Coat_of_Arms_of_Novosibirs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501" cy="9334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428604"/>
            <a:ext cx="7031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Новосибирская ГЭС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18573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Высший колледж информатики Новосибирского государственного университета</a:t>
            </a:r>
            <a:r>
              <a:rPr lang="ru-RU" dirty="0" smtClean="0"/>
              <a:t> — учебное заведение среднего профессионального образования. Расположен в г. Новосибирске ВКИ является структурным подразделением Новосибирского Государственного </a:t>
            </a:r>
            <a:r>
              <a:rPr lang="ru-RU" dirty="0" err="1" smtClean="0"/>
              <a:t>универститета</a:t>
            </a:r>
            <a:r>
              <a:rPr lang="ru-RU" dirty="0" smtClean="0"/>
              <a:t>. Колледж осуществляет образовательную деятельность по лицензии НГУ.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548680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ВКИ НГУ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C:\Users\1\Desktop\125166000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778771" cy="283827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9 класс\Рабочий стол\100px-Coat_of_Arms_of_Novosibirs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1" cy="9334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8379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/>
              <a:t>Памятник </a:t>
            </a:r>
            <a:r>
              <a:rPr lang="ru-RU" sz="3600" b="1" i="1" dirty="0" smtClean="0"/>
              <a:t>академику </a:t>
            </a:r>
            <a:r>
              <a:rPr lang="ru-RU" sz="3600" b="1" i="1" dirty="0" smtClean="0"/>
              <a:t>Лаврентьеву</a:t>
            </a:r>
            <a:endParaRPr lang="ru-RU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C:\Users\1\Desktop\8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11439"/>
            <a:ext cx="3786828" cy="2846561"/>
          </a:xfrm>
          <a:prstGeom prst="rect">
            <a:avLst/>
          </a:prstGeom>
          <a:noFill/>
        </p:spPr>
      </p:pic>
      <p:pic>
        <p:nvPicPr>
          <p:cNvPr id="2050" name="Picture 2" descr="C:\Documents and Settings\9 класс\Рабочий стол\59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14488"/>
            <a:ext cx="2868921" cy="3442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9 класс\Рабочий стол\2911-1-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4157" y="1935163"/>
            <a:ext cx="5855686" cy="43894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692696"/>
            <a:ext cx="7328160" cy="923330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i="1" cap="all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ДК «Приморский»</a:t>
            </a:r>
            <a:endParaRPr lang="ru-RU" sz="5400" b="1" i="1" cap="all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C:\Documents and Settings\9 класс\Рабочий стол\100px-Coat_of_Arms_of_Novosibirs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1" cy="9334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142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Советский район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Советский район</dc:title>
  <dc:creator>9 класс</dc:creator>
  <cp:lastModifiedBy>Макс</cp:lastModifiedBy>
  <cp:revision>17</cp:revision>
  <dcterms:created xsi:type="dcterms:W3CDTF">2003-04-19T17:31:31Z</dcterms:created>
  <dcterms:modified xsi:type="dcterms:W3CDTF">2012-05-15T13:53:30Z</dcterms:modified>
</cp:coreProperties>
</file>