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5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67" r:id="rId19"/>
    <p:sldId id="278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61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0034F-73C3-4922-8877-75A40ED6D9C9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F7096-F24E-406F-9B39-5B7CD9291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17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F7096-F24E-406F-9B39-5B7CD92911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559E-560C-457E-AA25-75481E06BCDA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60E8-A781-46E9-8DC9-74197C58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dirty="0" smtClean="0"/>
              <a:t>Виртуальная экскурсия по Амурской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Работу выполнили:</a:t>
            </a:r>
          </a:p>
          <a:p>
            <a:pPr algn="l"/>
            <a:r>
              <a:rPr lang="ru-RU" sz="1400" dirty="0" smtClean="0"/>
              <a:t>Ученики 10«Б» класса СОШ №</a:t>
            </a:r>
            <a:r>
              <a:rPr lang="en-US" sz="1400" dirty="0" smtClean="0"/>
              <a:t>1</a:t>
            </a:r>
            <a:r>
              <a:rPr lang="ru-RU" sz="1400" dirty="0"/>
              <a:t> </a:t>
            </a:r>
            <a:r>
              <a:rPr lang="ru-RU" sz="1400" dirty="0" smtClean="0"/>
              <a:t>г.Белогорска</a:t>
            </a:r>
          </a:p>
          <a:p>
            <a:pPr algn="l"/>
            <a:r>
              <a:rPr lang="ru-RU" sz="1400" dirty="0" smtClean="0"/>
              <a:t>Леонтьев Владислав,</a:t>
            </a:r>
          </a:p>
          <a:p>
            <a:pPr algn="l"/>
            <a:r>
              <a:rPr lang="ru-RU" sz="1400" dirty="0" err="1" smtClean="0"/>
              <a:t>Мальковец</a:t>
            </a:r>
            <a:r>
              <a:rPr lang="ru-RU" sz="1400" dirty="0" smtClean="0"/>
              <a:t> Александр,</a:t>
            </a:r>
          </a:p>
          <a:p>
            <a:pPr algn="l"/>
            <a:r>
              <a:rPr lang="ru-RU" sz="1400" dirty="0" err="1" smtClean="0"/>
              <a:t>Строгов</a:t>
            </a:r>
            <a:r>
              <a:rPr lang="ru-RU" sz="1400" dirty="0" smtClean="0"/>
              <a:t> Александр,</a:t>
            </a:r>
          </a:p>
          <a:p>
            <a:pPr algn="l"/>
            <a:r>
              <a:rPr lang="ru-RU" sz="1400" dirty="0" err="1" smtClean="0"/>
              <a:t>Чикачёв</a:t>
            </a:r>
            <a:r>
              <a:rPr lang="ru-RU" sz="1400" dirty="0" smtClean="0"/>
              <a:t> Евгений.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pPr algn="ctr"/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На территории области обитают 64 вида млекопитающих, более 320 видов птиц, 9 видов пресмыкающихся, 6 видов земноводных; в реках и озерах — свыше 70 видов рыб. Очень разнообразны насекомые и беспозвоночные, но назвать число видов из-за слабой изученности этой группы просто невозможно.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3552"/>
            <a:ext cx="3384376" cy="24482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Заповедник "</a:t>
            </a:r>
            <a:r>
              <a:rPr lang="ru-RU" sz="2400" dirty="0" err="1" smtClean="0"/>
              <a:t>Хинганский</a:t>
            </a:r>
            <a:r>
              <a:rPr lang="ru-RU" sz="2400" dirty="0" smtClean="0"/>
              <a:t>"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Болоньский заповедник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Комсомольский заповедник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Зейский</a:t>
            </a:r>
            <a:r>
              <a:rPr lang="ru-RU" sz="2400" dirty="0" smtClean="0"/>
              <a:t> заповедник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Заповедник «</a:t>
            </a:r>
            <a:r>
              <a:rPr lang="ru-RU" sz="2400" dirty="0" err="1" smtClean="0"/>
              <a:t>Норский</a:t>
            </a:r>
            <a:r>
              <a:rPr lang="ru-RU" sz="2400" dirty="0" smtClean="0"/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Кладбище динозавров в </a:t>
            </a:r>
            <a:r>
              <a:rPr lang="ru-RU" sz="2400" dirty="0" err="1" smtClean="0"/>
              <a:t>Кундуре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Заповедник "</a:t>
            </a:r>
            <a:r>
              <a:rPr lang="ru-RU" dirty="0" err="1" smtClean="0"/>
              <a:t>Хинганский</a:t>
            </a:r>
            <a:r>
              <a:rPr lang="ru-RU" dirty="0" smtClean="0"/>
              <a:t>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4186238" cy="4525963"/>
          </a:xfrm>
        </p:spPr>
        <p:txBody>
          <a:bodyPr>
            <a:normAutofit fontScale="85000" lnSpcReduction="2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На крайнем </a:t>
            </a:r>
            <a:r>
              <a:rPr lang="ru-RU" sz="2000" dirty="0" err="1" smtClean="0"/>
              <a:t>юго</a:t>
            </a:r>
            <a:r>
              <a:rPr lang="ru-RU" sz="2000" dirty="0" smtClean="0"/>
              <a:t> - востоке Амурской области, где Амур прорезает отроги Малого Хингана, расположен государственный природный заповедник «</a:t>
            </a:r>
            <a:r>
              <a:rPr lang="ru-RU" sz="2000" dirty="0" err="1" smtClean="0"/>
              <a:t>Хинганский</a:t>
            </a:r>
            <a:r>
              <a:rPr lang="ru-RU" sz="2000" dirty="0" smtClean="0"/>
              <a:t>», являющийся эталоном природных комплексов </a:t>
            </a:r>
            <a:r>
              <a:rPr lang="ru-RU" sz="2000" dirty="0" err="1" smtClean="0"/>
              <a:t>Приамурья.Самая</a:t>
            </a:r>
            <a:r>
              <a:rPr lang="ru-RU" sz="2000" dirty="0" smtClean="0"/>
              <a:t> высокая точка заповедника - г. </a:t>
            </a:r>
            <a:r>
              <a:rPr lang="ru-RU" sz="2000" dirty="0" err="1" smtClean="0"/>
              <a:t>Эрактича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 заповеднике с 1996 года работает эколого-экскурсионный маршрут «Озеро белых птиц», на котором вы можете увидеть красоты жемчужины дальневосточной природы.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0175" y="1285860"/>
            <a:ext cx="319852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Болоньский заповедник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Один из самых молодых, но в то же время, самых интересных заповедников Амурской земли. Он был основан относительно недавно, в 1997 году. Основную часть территории заповедника занимают болота. Здесь обитает наибольшее количество редких видов птиц, какое только можно встретить в Приамурье.</a:t>
            </a:r>
            <a:endParaRPr lang="ru-RU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2803472" cy="289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Комсомольский заповедник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Расположен в 40 км от города </a:t>
            </a:r>
            <a:r>
              <a:rPr lang="ru-RU" sz="2000" dirty="0" err="1" smtClean="0"/>
              <a:t>Кмсомольск-на-Амуре</a:t>
            </a:r>
            <a:r>
              <a:rPr lang="ru-RU" sz="2000" dirty="0" smtClean="0"/>
              <a:t>. Около 60 тыс. гектаров занимают леса. В заповедник также входит гористая местность и долина на побережье реки Горин, одним их притоков Амура. На территории заповедника активно работают туристические бюро, которые проведут по разработанным на воде и на суше маршрутам всех желающих.</a:t>
            </a:r>
            <a:endParaRPr lang="ru-RU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1357298"/>
            <a:ext cx="420918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Зейский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На берегу </a:t>
            </a:r>
            <a:r>
              <a:rPr lang="ru-RU" dirty="0" err="1"/>
              <a:t>Зейского</a:t>
            </a:r>
            <a:r>
              <a:rPr lang="ru-RU" dirty="0"/>
              <a:t> водохранилища, на восточной стороне хребта </a:t>
            </a:r>
            <a:r>
              <a:rPr lang="ru-RU" dirty="0" err="1"/>
              <a:t>Тукурингра</a:t>
            </a:r>
            <a:r>
              <a:rPr lang="ru-RU" dirty="0"/>
              <a:t>. Он создавался с целью охраны участка горных ландшафтов северо-западного Приамурья и изучения влияния </a:t>
            </a:r>
            <a:r>
              <a:rPr lang="ru-RU" dirty="0" err="1"/>
              <a:t>Зейского</a:t>
            </a:r>
            <a:r>
              <a:rPr lang="ru-RU" dirty="0"/>
              <a:t> водохранилища на окружающую природу. Пернатый мир заповедника представлен более, чем 130 видами птиц, таких как кедровка, </a:t>
            </a:r>
            <a:r>
              <a:rPr lang="ru-RU" dirty="0" err="1"/>
              <a:t>белопоясный</a:t>
            </a:r>
            <a:r>
              <a:rPr lang="ru-RU" dirty="0"/>
              <a:t> стриж, </a:t>
            </a:r>
            <a:r>
              <a:rPr lang="ru-RU" dirty="0" err="1"/>
              <a:t>тундряная</a:t>
            </a:r>
            <a:r>
              <a:rPr lang="ru-RU" dirty="0"/>
              <a:t> куропатка и прочих. Млекопитающие заповедника насчитывают почти 40 видов, среди них изюбрь, амурский лемминг, росомаха, колонок и другие редкие виды.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Заповедник «</a:t>
            </a:r>
            <a:r>
              <a:rPr lang="ru-RU" dirty="0" err="1" smtClean="0"/>
              <a:t>Норский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32912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междуречье рек </a:t>
            </a:r>
            <a:r>
              <a:rPr lang="ru-RU" sz="2000" dirty="0" err="1" smtClean="0"/>
              <a:t>Селемджа</a:t>
            </a:r>
            <a:r>
              <a:rPr lang="ru-RU" sz="2000" dirty="0" smtClean="0"/>
              <a:t> и Нора. </a:t>
            </a:r>
            <a:r>
              <a:rPr lang="ru-RU" sz="2000" dirty="0" err="1" smtClean="0"/>
              <a:t>Амурско-Зейская</a:t>
            </a:r>
            <a:r>
              <a:rPr lang="ru-RU" sz="2000" dirty="0" smtClean="0"/>
              <a:t> равнина сочетается здесь с южными отрогами хребта Джагды. В заповеднике сохраняется флора и фауна низкогорных систем Северного Приамурья. Здесь гнездятся дальневосточный и черный аисты, </a:t>
            </a:r>
            <a:r>
              <a:rPr lang="ru-RU" sz="2000" dirty="0" err="1" smtClean="0"/>
              <a:t>орлан-белохвост</a:t>
            </a:r>
            <a:r>
              <a:rPr lang="ru-RU" sz="2000" dirty="0" smtClean="0"/>
              <a:t>, черный и японский журавли.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6155" y="1571612"/>
            <a:ext cx="330515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Кладбище динозавров в </a:t>
            </a:r>
            <a:r>
              <a:rPr lang="ru-RU" dirty="0" err="1" smtClean="0"/>
              <a:t>Кундуре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Было открыто в 1990 году при строительстве трассы Чита-Хабаровск на юго-востоке Амурской области. Среди многочисленных костей была обнаружена кость, принадлежащая тираннозавру, одному из самых крупных рептилий того времени.</a:t>
            </a:r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3810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Амурской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В состав Амурской области входят 9 основных городов: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Благовещенск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Белогорск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Свободный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Тында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Зея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Райчихинск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Шимановск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Завитинск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Архара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Благовещенск.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Впервые русские появились на месте слияния двух рек — Амура и Зеи — летом 1644 года, когда там остановился первопроходец Василий Данилович Поярков со своим отрядом. В 1653 году землепроходец Ерофей Павлович Хабаров решил построить на этом месте острог, но после подписания в 1689 году Нерчинского договора русские были вынуждены покинуть левый берег Амура.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368100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Амурская область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Символика Амурской области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История Амурского края 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Климат 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Растительность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Животный мир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Состав Амурской области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Достопримечательности</a:t>
            </a:r>
            <a:endParaRPr lang="ru-RU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736"/>
            <a:ext cx="3986204" cy="37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Белогорск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История 	</a:t>
            </a:r>
          </a:p>
          <a:p>
            <a:r>
              <a:rPr lang="ru-RU" dirty="0" smtClean="0"/>
              <a:t> В 1860 году было основано село Александровское - первое поселение на территории современного Белогорска.</a:t>
            </a:r>
          </a:p>
          <a:p>
            <a:r>
              <a:rPr lang="ru-RU" dirty="0" smtClean="0"/>
              <a:t> В 1926 году село Александровское и расположенная неподалеку железнодорожная станция </a:t>
            </a:r>
            <a:r>
              <a:rPr lang="ru-RU" dirty="0" err="1" smtClean="0"/>
              <a:t>Бочкарево</a:t>
            </a:r>
            <a:r>
              <a:rPr lang="ru-RU" dirty="0" smtClean="0"/>
              <a:t> были </a:t>
            </a:r>
            <a:r>
              <a:rPr lang="ru-RU" dirty="0" err="1" smtClean="0"/>
              <a:t>объеденены</a:t>
            </a:r>
            <a:r>
              <a:rPr lang="ru-RU" dirty="0" smtClean="0"/>
              <a:t> и преобразованы в город Александровск-на-Томи.</a:t>
            </a:r>
          </a:p>
          <a:p>
            <a:r>
              <a:rPr lang="ru-RU" dirty="0" smtClean="0"/>
              <a:t> В 1931 году Александровск-на-Томи был переименован в город </a:t>
            </a:r>
            <a:r>
              <a:rPr lang="ru-RU" dirty="0" err="1" smtClean="0"/>
              <a:t>Краснопартизанск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1936 году </a:t>
            </a:r>
            <a:r>
              <a:rPr lang="ru-RU" dirty="0" err="1" smtClean="0"/>
              <a:t>Краснопартизанск</a:t>
            </a:r>
            <a:r>
              <a:rPr lang="ru-RU" dirty="0" smtClean="0"/>
              <a:t> был переименован в </a:t>
            </a:r>
            <a:r>
              <a:rPr lang="ru-RU" dirty="0" err="1" smtClean="0"/>
              <a:t>Куйбышевка-Восточная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1957 году город был переименован в Белогорск. 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6830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апреле 1917 городское самоуправление переименовало Алексеевск в Свободный, Временное правительство России утвердило название 3 июля.</a:t>
            </a:r>
          </a:p>
          <a:p>
            <a:endParaRPr lang="ru-RU" dirty="0" smtClean="0"/>
          </a:p>
          <a:p>
            <a:r>
              <a:rPr lang="ru-RU" dirty="0" smtClean="0"/>
              <a:t>В 1930-е года XX века, став центром администрации </a:t>
            </a:r>
            <a:r>
              <a:rPr lang="ru-RU" dirty="0" err="1" smtClean="0"/>
              <a:t>Бамлага</a:t>
            </a:r>
            <a:r>
              <a:rPr lang="ru-RU" dirty="0" smtClean="0"/>
              <a:t>. В 1941—1945 в городе располагалось также управление </a:t>
            </a:r>
            <a:r>
              <a:rPr lang="ru-RU" dirty="0" err="1" smtClean="0"/>
              <a:t>Свободлага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7363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Тында город в Амурской области, расположен в месте впадения </a:t>
            </a:r>
            <a:r>
              <a:rPr lang="ru-RU" dirty="0" err="1" smtClean="0"/>
              <a:t>Геткана</a:t>
            </a:r>
            <a:r>
              <a:rPr lang="ru-RU" dirty="0" smtClean="0"/>
              <a:t> в реку Тында бассейна реки Амура, на высоте более 500 м над уровнем моря, столица </a:t>
            </a:r>
            <a:r>
              <a:rPr lang="ru-RU" dirty="0" err="1" smtClean="0"/>
              <a:t>БАМа</a:t>
            </a:r>
            <a:r>
              <a:rPr lang="ru-RU" dirty="0" smtClean="0"/>
              <a:t>. Тында - административный центр Тындинского района,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000528" cy="50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Был основан в 1879 году как перевалочный пункт </a:t>
            </a:r>
            <a:r>
              <a:rPr lang="ru-RU" dirty="0" err="1" smtClean="0"/>
              <a:t>Верхне-Амурской</a:t>
            </a:r>
            <a:r>
              <a:rPr lang="ru-RU" dirty="0" smtClean="0"/>
              <a:t> золотодобывающей компании.</a:t>
            </a:r>
          </a:p>
          <a:p>
            <a:pPr>
              <a:buNone/>
            </a:pPr>
            <a:r>
              <a:rPr lang="ru-RU" dirty="0" smtClean="0"/>
              <a:t>Город расположен на севере </a:t>
            </a:r>
            <a:r>
              <a:rPr lang="ru-RU" dirty="0" err="1" smtClean="0"/>
              <a:t>Амурско-Зейской</a:t>
            </a:r>
            <a:r>
              <a:rPr lang="ru-RU" dirty="0" smtClean="0"/>
              <a:t> равнины, на правом берегу реки Зея в 660 км от ее устья, у южных склонов хребта </a:t>
            </a:r>
            <a:r>
              <a:rPr lang="ru-RU" dirty="0" err="1" smtClean="0"/>
              <a:t>Тукурингра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7" y="1214422"/>
            <a:ext cx="377345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Райчихинск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Райчихинск — город (с 4 мая 1944) в России, в Амурской области, в 165 км к востоку от Благовещенска.</a:t>
            </a:r>
          </a:p>
          <a:p>
            <a:r>
              <a:rPr lang="ru-RU" dirty="0" smtClean="0"/>
              <a:t>  На карте Амурской области есть город с необычным именем - Райчихинск. Много легенд ходит о его происхождении и названии со словом РАЙ. А в общем-то, это обычное городское поселение.</a:t>
            </a:r>
          </a:p>
          <a:p>
            <a:r>
              <a:rPr lang="ru-RU" dirty="0" smtClean="0"/>
              <a:t> Начиналось оно с угля, официальным началом разработки угольного месторождения считается 1932 год. Тогда был основан поселок горняков, который 23 мая 1944 года Указом Президиума Верховного Совета РСФСР был преобразован в город Райчихинск.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214710" cy="50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Амурская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Субъект Российской Федерации, входит в состав Дальневосточного федерального округа. Граничит с Республикой Саха (Якутия) на севере, с Хабаровским краем на востоке, с Еврейской автономной областью на юго-востоке, и с Забайкальским краем на западе.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r"/>
            <a:r>
              <a:rPr lang="ru-RU" sz="2000" dirty="0" smtClean="0"/>
              <a:t>На территории Амурской области находится космодром Свободный, планируется строительство космодрома Восточный.</a:t>
            </a:r>
          </a:p>
          <a:p>
            <a:pPr algn="r"/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Символика Амурской области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Флаг Амурской области был принят 26 апреля 1999 года. Синее поле с белой волной — символ Амура.</a:t>
            </a: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Герб Амурской области (и Благовещенска) был утвержден 5 июля 1878 года. «В зеленом щите серебряный волнообразный пояс, сопровождаемый во главе щита тремя золотыми </a:t>
            </a:r>
            <a:r>
              <a:rPr lang="ru-RU" sz="1400" dirty="0" err="1" smtClean="0"/>
              <a:t>восьмилучевыми</a:t>
            </a:r>
            <a:r>
              <a:rPr lang="ru-RU" sz="1400" dirty="0" smtClean="0"/>
              <a:t> звездами. Щит увенчан древней короной и окружен золотыми дубовыми листьями, перевитыми красной лентой». Число лучей на звездах соответствовало количеству уездов области. 26 апреля 1999 года этот герб был принят в качестве герба современной Амурской области.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Амурского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>
            <a:normAutofit fontScale="62500" lnSpcReduction="2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600" dirty="0" smtClean="0"/>
              <a:t>Амурский край был присоединён к России по результатам Второй опиумной войны между Великобританией и Францией с одной стороны, и Китаем с другой.</a:t>
            </a:r>
          </a:p>
          <a:p>
            <a:r>
              <a:rPr lang="ru-RU" sz="2600" dirty="0" smtClean="0"/>
              <a:t>Население Амурской области в 2010 году составляло 860,7 тыс. человек.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5008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Амурского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Амурская область учреждена 8 декабря 1858 года в границах: на юге и юго-западе — по Амуру; на западе — от слияния Шилки и </a:t>
            </a:r>
            <a:r>
              <a:rPr lang="ru-RU" sz="2200" dirty="0" err="1" smtClean="0"/>
              <a:t>Аргуни</a:t>
            </a:r>
            <a:r>
              <a:rPr lang="ru-RU" sz="2200" dirty="0" smtClean="0"/>
              <a:t>; на северо-востоке по водоразделу бассейнов Амура и Лены до Станового хребта по нему, </a:t>
            </a:r>
            <a:r>
              <a:rPr lang="ru-RU" sz="2200" dirty="0" err="1" smtClean="0"/>
              <a:t>Джугдыру</a:t>
            </a:r>
            <a:r>
              <a:rPr lang="ru-RU" sz="2200" dirty="0" smtClean="0"/>
              <a:t>, Джагды и </a:t>
            </a:r>
            <a:r>
              <a:rPr lang="ru-RU" sz="2200" dirty="0" err="1" smtClean="0"/>
              <a:t>Ям-Алиню</a:t>
            </a:r>
            <a:r>
              <a:rPr lang="ru-RU" sz="2200" dirty="0" smtClean="0"/>
              <a:t> до верховьев Буреи, от них по прямой до Амура в месте впадения в него Уссури.</a:t>
            </a:r>
          </a:p>
          <a:p>
            <a:r>
              <a:rPr lang="ru-RU" sz="2200" dirty="0" smtClean="0"/>
              <a:t> Территория области в этих границах составляла 449 535 км².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Амурского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Во время гражданской войны в 1918 году на территории области существовала Амурская трудовая социалистическая республика, с 6 апреля 1920 по 16 ноября 1922 года входила в состав Дальневосточной республики, после её ликвидации в состав Дальневосточной области. Амурская область в прежних границах стала Амурской губернией. В ее составе были образованы 4 уезда: Благовещенский, </a:t>
            </a:r>
            <a:r>
              <a:rPr lang="ru-RU" sz="2000" dirty="0" err="1" smtClean="0"/>
              <a:t>Свободненский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Завитинский</a:t>
            </a:r>
            <a:r>
              <a:rPr lang="ru-RU" sz="2000" dirty="0" smtClean="0"/>
              <a:t> и </a:t>
            </a:r>
            <a:r>
              <a:rPr lang="ru-RU" sz="2000" dirty="0" err="1" smtClean="0"/>
              <a:t>Зейский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0"/>
            <a:ext cx="4038600" cy="269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Климат Амурской области резко континентальный с муссонными чертами. Формирование такого климата обусловлено взаимодействием солнечной радиации, циркуляции воздушных масс и следующих географических факторов: широтное положение, удалённость территории от моря, влияние подстилающей поверхности в виде рельефа, растительности, водных объектов.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86190"/>
            <a:ext cx="4143383" cy="28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Территория области находится в различных природных зонах. Одно из главных богатств ее — леса, занимающие более половины площади (лесистость области 62,9 %) и составляющие 17 % от площади лесов Дальнего Востока.</a:t>
            </a:r>
          </a:p>
          <a:p>
            <a:r>
              <a:rPr lang="ru-RU" sz="2000" dirty="0" smtClean="0"/>
              <a:t>Флора насчитывает около 2000 видов высших растений, из которых 21 редкий вид занесен в Красную книгу.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1169</Words>
  <Application>Microsoft Office PowerPoint</Application>
  <PresentationFormat>Экран (4:3)</PresentationFormat>
  <Paragraphs>120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Виртуальная экскурсия по Амурской области</vt:lpstr>
      <vt:lpstr>Содержание</vt:lpstr>
      <vt:lpstr>Амурская область</vt:lpstr>
      <vt:lpstr>Символика Амурской области</vt:lpstr>
      <vt:lpstr>История Амурского края</vt:lpstr>
      <vt:lpstr>История Амурского края</vt:lpstr>
      <vt:lpstr>История Амурского края</vt:lpstr>
      <vt:lpstr>Климат</vt:lpstr>
      <vt:lpstr>Растительность</vt:lpstr>
      <vt:lpstr>Животный мир</vt:lpstr>
      <vt:lpstr>Достопримечательности</vt:lpstr>
      <vt:lpstr>Заповедник "Хинганский" </vt:lpstr>
      <vt:lpstr>Болоньский заповедник</vt:lpstr>
      <vt:lpstr>Комсомольский заповедник</vt:lpstr>
      <vt:lpstr>Зейский заповедник</vt:lpstr>
      <vt:lpstr>Заповедник «Норский» </vt:lpstr>
      <vt:lpstr>Кладбище динозавров в Кундуре</vt:lpstr>
      <vt:lpstr>Состав Амурской области</vt:lpstr>
      <vt:lpstr>Благовещенск.</vt:lpstr>
      <vt:lpstr>Белогорск</vt:lpstr>
      <vt:lpstr>Свободный</vt:lpstr>
      <vt:lpstr>Тында</vt:lpstr>
      <vt:lpstr>Зея</vt:lpstr>
      <vt:lpstr>Райчихинск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Амурской области</dc:title>
  <dc:creator>Семья </dc:creator>
  <cp:lastModifiedBy>Семья </cp:lastModifiedBy>
  <cp:revision>39</cp:revision>
  <dcterms:created xsi:type="dcterms:W3CDTF">2012-05-10T04:23:39Z</dcterms:created>
  <dcterms:modified xsi:type="dcterms:W3CDTF">2012-05-15T15:41:45Z</dcterms:modified>
</cp:coreProperties>
</file>