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0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D534-032D-4623-A79E-AF407F694C7E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27C8-615E-4557-BD66-33855F543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00306"/>
            <a:ext cx="9144000" cy="1470025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«Добро пожаловать </a:t>
            </a:r>
            <a:b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культовое сооружение - 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хурул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1"/>
            <a:ext cx="821537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Экскурсия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по </a:t>
            </a:r>
            <a:r>
              <a:rPr lang="ru-RU" sz="4000" b="1" cap="all" dirty="0" err="1" smtClean="0">
                <a:ln w="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кульовому</a:t>
            </a:r>
            <a:r>
              <a:rPr lang="ru-RU" sz="4000" b="1" cap="all" dirty="0" smtClean="0">
                <a:ln w="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 сооружению:</a:t>
            </a:r>
            <a:endParaRPr lang="ru-RU" sz="4000" b="1" cap="all" dirty="0">
              <a:ln w="0"/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4429132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Экскурсоводы: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Тавунова</a:t>
            </a:r>
            <a:r>
              <a:rPr lang="ru-RU" b="1" dirty="0" smtClean="0">
                <a:solidFill>
                  <a:schemeClr val="bg1"/>
                </a:solidFill>
              </a:rPr>
              <a:t> Анастасия,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Манджиева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Данара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Сорокина Любовь,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ученицы 9 «а» класса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МБОУ «Лиманская СОШ №2».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Руководители: Сорокина Вера Ивановна и Кудрявцева Елена Викторовна.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429132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Мы подъезжаем к культовому сооружению, который был открыт 28 декабря 2004 года, накануне трагической даты – 60-летия со дня депортации калмыцкого народа. Это знаменитое как для нашего района, так и для области событие, так как это единственный действующий </a:t>
            </a:r>
            <a:r>
              <a:rPr lang="ru-RU" sz="2000" b="1" dirty="0" err="1" smtClean="0">
                <a:solidFill>
                  <a:schemeClr val="bg1"/>
                </a:solidFill>
              </a:rPr>
              <a:t>хурул</a:t>
            </a:r>
            <a:r>
              <a:rPr lang="ru-RU" sz="2000" b="1" dirty="0" smtClean="0">
                <a:solidFill>
                  <a:schemeClr val="bg1"/>
                </a:solidFill>
              </a:rPr>
              <a:t> в Астраханской области. Его внешний вид весьма контрастно выглядит с окружающей  степью, тем самым, вызывая интерес у каждого из нас. Здесь можно больше  узнать о культуре, быте и обычаях калмыков.  Давайте пройдём в этот храм.</a:t>
            </a:r>
          </a:p>
          <a:p>
            <a:endParaRPr lang="ru-RU" dirty="0"/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142976" y="0"/>
            <a:ext cx="6286544" cy="100010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Культовое сооружение - </a:t>
            </a:r>
            <a:r>
              <a:rPr lang="ru-RU" sz="36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хурул</a:t>
            </a:r>
            <a:endParaRPr lang="ru-RU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Documents and Settings\Пользователь\Мои документы\Мои рисунки\хуру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3432392" cy="25415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 eaLnBrk="1" hangingPunct="1">
              <a:spcBef>
                <a:spcPct val="0"/>
              </a:spcBef>
              <a:buFont typeface="Arial" charset="0"/>
              <a:buNone/>
            </a:pPr>
            <a:endParaRPr lang="ru-RU" smtClean="0">
              <a:ln>
                <a:noFill/>
              </a:ln>
              <a:solidFill>
                <a:srgbClr val="898989"/>
              </a:solidFill>
            </a:endParaRP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714612" y="0"/>
            <a:ext cx="6286544" cy="100010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Культовое сооружение - </a:t>
            </a:r>
            <a:r>
              <a:rPr lang="ru-RU" sz="36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хурул</a:t>
            </a:r>
            <a:endParaRPr lang="ru-RU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4" name="Рисунок 13" descr="431235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071546"/>
            <a:ext cx="4932887" cy="3643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0" y="4949785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Это архитектурное сооружение вместило в себя все цвета и краски: жёлтый – цвет солнца, зелёный – цвет травы,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красный – цвет калмык, малиновый – цвет счастья.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Наверху,  над крышей храма, располагается «колесо учения».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Оно символизирует вечное движение, круговорот вещей в природе.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43" name="Picture 4" descr="clip_image002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428736"/>
            <a:ext cx="3214710" cy="2714644"/>
          </a:xfrm>
          <a:prstGeom prst="rect">
            <a:avLst/>
          </a:prstGeom>
          <a:noFill/>
          <a:ln w="38100" algn="in">
            <a:solidFill>
              <a:srgbClr val="CC66FF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714612" y="0"/>
            <a:ext cx="6286544" cy="100010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Культовое сооружение - </a:t>
            </a:r>
            <a:r>
              <a:rPr lang="ru-RU" sz="36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хурул</a:t>
            </a:r>
            <a:endParaRPr lang="ru-RU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28 декабря 2005 года открыли памятник репрессированным калмыкам. На входе в храм мы с вами видим барабаны «</a:t>
            </a:r>
            <a:r>
              <a:rPr lang="ru-RU" sz="2000" b="1" dirty="0" err="1" smtClean="0">
                <a:solidFill>
                  <a:schemeClr val="bg1"/>
                </a:solidFill>
              </a:rPr>
              <a:t>кюрдэ</a:t>
            </a:r>
            <a:r>
              <a:rPr lang="ru-RU" sz="2000" b="1" dirty="0" smtClean="0">
                <a:solidFill>
                  <a:schemeClr val="bg1"/>
                </a:solidFill>
              </a:rPr>
              <a:t>». Верующие убеждены, что при вращении барабанов находящиеся в них молитвы помогают им достичь просветления. Поведение в </a:t>
            </a:r>
            <a:r>
              <a:rPr lang="ru-RU" sz="2000" b="1" dirty="0" err="1" smtClean="0">
                <a:solidFill>
                  <a:schemeClr val="bg1"/>
                </a:solidFill>
              </a:rPr>
              <a:t>хуруле</a:t>
            </a:r>
            <a:r>
              <a:rPr lang="ru-RU" sz="2000" b="1" dirty="0" smtClean="0">
                <a:solidFill>
                  <a:schemeClr val="bg1"/>
                </a:solidFill>
              </a:rPr>
              <a:t> во многом характеризует особенности калмыцкого  народа. В нём рекомендуется соблюдение основных правил: при входе в левую дверь  снимать обувь, не шуметь, не поворачиваться спиной к Будде. Давайте снимем обувь и войдём в </a:t>
            </a:r>
            <a:r>
              <a:rPr lang="ru-RU" sz="2000" b="1" dirty="0" err="1" smtClean="0">
                <a:solidFill>
                  <a:schemeClr val="bg1"/>
                </a:solidFill>
              </a:rPr>
              <a:t>хурул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Documents and Settings\Пользователь\Мои документы\Мои рисунки\хурул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2577897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Мои рисунки\хурул\Рисуно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8038" y="1142984"/>
            <a:ext cx="1728536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 algn="l" eaLnBrk="1" hangingPunct="1">
              <a:spcBef>
                <a:spcPct val="0"/>
              </a:spcBef>
              <a:buFont typeface="Arial" charset="0"/>
              <a:buNone/>
            </a:pPr>
            <a:endParaRPr lang="ru-RU" dirty="0" smtClean="0">
              <a:ln>
                <a:noFill/>
              </a:ln>
              <a:solidFill>
                <a:srgbClr val="898989"/>
              </a:solidFill>
            </a:endParaRPr>
          </a:p>
        </p:txBody>
      </p:sp>
      <p:pic>
        <p:nvPicPr>
          <p:cNvPr id="14346" name="Picture 7" descr="clip_image002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5643570" cy="4000528"/>
          </a:xfrm>
          <a:prstGeom prst="rect">
            <a:avLst/>
          </a:prstGeom>
          <a:noFill/>
          <a:ln w="38100" algn="in">
            <a:solidFill>
              <a:srgbClr val="CC66FF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714612" y="0"/>
            <a:ext cx="6286544" cy="57148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Культовое сооружение - </a:t>
            </a:r>
            <a:r>
              <a:rPr lang="ru-RU" sz="3600" kern="10" dirty="0" err="1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хурул</a:t>
            </a:r>
            <a:endParaRPr lang="ru-RU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18679"/>
            <a:ext cx="7000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Внутри помещения стоит статуя Будды высотой полтора метра, вокруг нее горят поминальные лампадки. В центральном зале на стенах висят «танки» и изображения богов: </a:t>
            </a:r>
            <a:r>
              <a:rPr lang="ru-RU" sz="2200" b="1" dirty="0" err="1" smtClean="0">
                <a:solidFill>
                  <a:schemeClr val="bg1"/>
                </a:solidFill>
              </a:rPr>
              <a:t>Кубера</a:t>
            </a:r>
            <a:r>
              <a:rPr lang="ru-RU" sz="2200" b="1" dirty="0" smtClean="0">
                <a:solidFill>
                  <a:schemeClr val="bg1"/>
                </a:solidFill>
              </a:rPr>
              <a:t> – бог богатства, Белый старец – древнее верховное божество Бог отец, </a:t>
            </a:r>
            <a:r>
              <a:rPr lang="ru-RU" sz="2200" b="1" dirty="0" err="1" smtClean="0">
                <a:solidFill>
                  <a:schemeClr val="bg1"/>
                </a:solidFill>
              </a:rPr>
              <a:t>Баджрагиня</a:t>
            </a:r>
            <a:r>
              <a:rPr lang="ru-RU" sz="2200" b="1" dirty="0" smtClean="0">
                <a:solidFill>
                  <a:schemeClr val="bg1"/>
                </a:solidFill>
              </a:rPr>
              <a:t> – богиня защитница, Буддийский святой </a:t>
            </a:r>
            <a:r>
              <a:rPr lang="ru-RU" sz="2200" b="1" dirty="0" err="1" smtClean="0">
                <a:solidFill>
                  <a:schemeClr val="bg1"/>
                </a:solidFill>
              </a:rPr>
              <a:t>Теллона</a:t>
            </a:r>
            <a:r>
              <a:rPr lang="ru-RU" sz="2200" b="1" dirty="0" smtClean="0">
                <a:solidFill>
                  <a:schemeClr val="bg1"/>
                </a:solidFill>
              </a:rPr>
              <a:t>, Будда мудрости, пять Будд: мудрость, медицина, долголетие, процветание, защита.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Пользователь\Мои документы\Мои рисунки\хурул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714488"/>
            <a:ext cx="1714503" cy="22690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285720" y="2428868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Кубера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бог богатства</a:t>
            </a:r>
          </a:p>
        </p:txBody>
      </p:sp>
      <p:sp>
        <p:nvSpPr>
          <p:cNvPr id="19467" name="TextBox 17"/>
          <p:cNvSpPr txBox="1">
            <a:spLocks noChangeArrowheads="1"/>
          </p:cNvSpPr>
          <p:nvPr/>
        </p:nvSpPr>
        <p:spPr bwMode="auto">
          <a:xfrm>
            <a:off x="0" y="5214950"/>
            <a:ext cx="23574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Буддийский святой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Теллона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6" name="TextBox 16"/>
          <p:cNvSpPr txBox="1">
            <a:spLocks noChangeArrowheads="1"/>
          </p:cNvSpPr>
          <p:nvPr/>
        </p:nvSpPr>
        <p:spPr bwMode="auto">
          <a:xfrm>
            <a:off x="2714612" y="2143116"/>
            <a:ext cx="3929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старец - древнее верховное                                                                                               божество, Бог отец.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714480" y="4500570"/>
            <a:ext cx="5786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Будд: мудрость, медицина, долголетие, процветание,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9" name="TextBox 20"/>
          <p:cNvSpPr txBox="1">
            <a:spLocks noChangeArrowheads="1"/>
          </p:cNvSpPr>
          <p:nvPr/>
        </p:nvSpPr>
        <p:spPr bwMode="auto">
          <a:xfrm>
            <a:off x="6643702" y="2000240"/>
            <a:ext cx="2357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Баджрагиня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богиня защитница</a:t>
            </a:r>
          </a:p>
        </p:txBody>
      </p:sp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7215206" y="4857760"/>
            <a:ext cx="178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Будда мудрости</a:t>
            </a:r>
          </a:p>
        </p:txBody>
      </p:sp>
      <p:pic>
        <p:nvPicPr>
          <p:cNvPr id="2050" name="Picture 2" descr="C:\Documents and Settings\Пользователь\Мои документы\Мои рисунки\хуру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1352550" cy="152400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Мои документы\Мои рисунки\хурул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0042"/>
            <a:ext cx="1428750" cy="152400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Мои документы\Мои рисунки\хурул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57166"/>
            <a:ext cx="1295400" cy="1524000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Мои документы\Мои рисунки\хурул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1371600" cy="1524000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Мои документы\Мои рисунки\хурул\Рисунок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500438"/>
            <a:ext cx="2105541" cy="1000132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Мои документы\Мои рисунки\хурул\Рисунок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3286124"/>
            <a:ext cx="1524000" cy="1524000"/>
          </a:xfrm>
          <a:prstGeom prst="rect">
            <a:avLst/>
          </a:prstGeom>
          <a:noFill/>
        </p:spPr>
      </p:pic>
      <p:pic>
        <p:nvPicPr>
          <p:cNvPr id="2056" name="Picture 8" descr="C:\Documents and Settings\Пользователь\Мои документы\Мои рисунки\хурул\Рисунок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5500702"/>
            <a:ext cx="1524000" cy="981075"/>
          </a:xfrm>
          <a:prstGeom prst="rect">
            <a:avLst/>
          </a:prstGeom>
          <a:noFill/>
        </p:spPr>
      </p:pic>
      <p:pic>
        <p:nvPicPr>
          <p:cNvPr id="2057" name="Picture 9" descr="C:\Documents and Settings\Пользователь\Мои документы\Мои рисунки\хурул\Рисунок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5786454"/>
            <a:ext cx="1524000" cy="6572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378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«Добро пожаловать  в культовое сооружение - хурул!»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пожаловать  в культовое сооружение - хурул!»</dc:title>
  <dc:creator>11</dc:creator>
  <cp:lastModifiedBy>11</cp:lastModifiedBy>
  <cp:revision>13</cp:revision>
  <dcterms:created xsi:type="dcterms:W3CDTF">2012-05-15T13:20:51Z</dcterms:created>
  <dcterms:modified xsi:type="dcterms:W3CDTF">2012-05-15T20:32:52Z</dcterms:modified>
</cp:coreProperties>
</file>