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C1F74-F761-4196-A6A2-F4A4AE3FB78C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C635-A0A0-4655-962D-FE1E554B0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C1F74-F761-4196-A6A2-F4A4AE3FB78C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C635-A0A0-4655-962D-FE1E554B0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C1F74-F761-4196-A6A2-F4A4AE3FB78C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C635-A0A0-4655-962D-FE1E554B0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C1F74-F761-4196-A6A2-F4A4AE3FB78C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C635-A0A0-4655-962D-FE1E554B0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C1F74-F761-4196-A6A2-F4A4AE3FB78C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C635-A0A0-4655-962D-FE1E554B0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C1F74-F761-4196-A6A2-F4A4AE3FB78C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C635-A0A0-4655-962D-FE1E554B0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C1F74-F761-4196-A6A2-F4A4AE3FB78C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C635-A0A0-4655-962D-FE1E554B0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C1F74-F761-4196-A6A2-F4A4AE3FB78C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C635-A0A0-4655-962D-FE1E554B0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C1F74-F761-4196-A6A2-F4A4AE3FB78C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C635-A0A0-4655-962D-FE1E554B0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C1F74-F761-4196-A6A2-F4A4AE3FB78C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C635-A0A0-4655-962D-FE1E554B0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C1F74-F761-4196-A6A2-F4A4AE3FB78C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C635-A0A0-4655-962D-FE1E554B0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C1F74-F761-4196-A6A2-F4A4AE3FB78C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DC635-A0A0-4655-962D-FE1E554B0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1088" y="2357430"/>
            <a:ext cx="8062912" cy="1470025"/>
          </a:xfrm>
        </p:spPr>
        <p:txBody>
          <a:bodyPr>
            <a:noAutofit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«Приезжайте </a:t>
            </a:r>
            <a:br>
              <a:rPr lang="ru-RU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гости к нам!»</a:t>
            </a:r>
            <a:endParaRPr lang="ru-RU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214291"/>
            <a:ext cx="6615914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 w="0"/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+mn-lt"/>
              </a:rPr>
              <a:t>Экскурсия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 w="0"/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+mn-lt"/>
              </a:rPr>
              <a:t>по </a:t>
            </a:r>
            <a:r>
              <a:rPr lang="ru-RU" sz="4000" b="1" cap="all" dirty="0" smtClean="0">
                <a:ln w="0"/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+mn-lt"/>
              </a:rPr>
              <a:t>ПОСЁЛКУ ЛИМАН:</a:t>
            </a:r>
            <a:endParaRPr lang="ru-RU" sz="4000" b="1" cap="all" dirty="0">
              <a:ln w="0"/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4744" y="4429132"/>
            <a:ext cx="50006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 smtClean="0">
                <a:solidFill>
                  <a:schemeClr val="bg1"/>
                </a:solidFill>
              </a:rPr>
              <a:t>Экскурсоводы: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 smtClean="0">
                <a:solidFill>
                  <a:schemeClr val="bg1"/>
                </a:solidFill>
              </a:rPr>
              <a:t>Штепина</a:t>
            </a:r>
            <a:r>
              <a:rPr lang="ru-RU" b="1" dirty="0" smtClean="0">
                <a:solidFill>
                  <a:schemeClr val="bg1"/>
                </a:solidFill>
              </a:rPr>
              <a:t> Дарья,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Сорокина Любовь,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Иноземцев Николай,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mtClean="0">
                <a:solidFill>
                  <a:schemeClr val="bg1"/>
                </a:solidFill>
              </a:rPr>
              <a:t>учащиеся </a:t>
            </a:r>
            <a:r>
              <a:rPr lang="ru-RU" b="1" dirty="0" smtClean="0">
                <a:solidFill>
                  <a:schemeClr val="bg1"/>
                </a:solidFill>
              </a:rPr>
              <a:t>9 «а» класса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МБОУ «Лиманская СОШ №2».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Руководители: Сорокина Вера Ивановна и Кудрявцева Елена Викторовна.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785926"/>
            <a:ext cx="3214677" cy="4823689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0"/>
            <a:ext cx="4643433" cy="349847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47110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34038" y="3214686"/>
            <a:ext cx="3509962" cy="26431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571472" y="2428868"/>
            <a:ext cx="8143932" cy="71438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1">
                      <a:srgbClr val="1A8D48"/>
                    </a:gs>
                    <a:gs pos="26000">
                      <a:srgbClr val="FFFF00"/>
                    </a:gs>
                    <a:gs pos="36500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500">
                      <a:srgbClr val="EE3F17"/>
                    </a:gs>
                    <a:gs pos="74000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Приезжайте, милости просим!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103126"/>
            <a:ext cx="600076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Можно смело утверждать,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что богата земля Лиманская.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И богатства эти самые разнообразные.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Но, не побывав в Лимане, этого не поймёшь.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Поэтому, приезжайте, милости просим!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Вы не будете разочарованы.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А сейчас мы вас приглашаем в настоящую калмыцкую кухню отведать </a:t>
            </a:r>
            <a:r>
              <a:rPr lang="ru-RU" sz="2000" b="1" dirty="0" err="1" smtClean="0">
                <a:solidFill>
                  <a:schemeClr val="bg1"/>
                </a:solidFill>
              </a:rPr>
              <a:t>шулюм</a:t>
            </a:r>
            <a:r>
              <a:rPr lang="ru-RU" sz="2000" b="1" dirty="0" smtClean="0">
                <a:solidFill>
                  <a:schemeClr val="bg1"/>
                </a:solidFill>
              </a:rPr>
              <a:t>, </a:t>
            </a:r>
            <a:r>
              <a:rPr lang="ru-RU" sz="2000" b="1" dirty="0" err="1" smtClean="0">
                <a:solidFill>
                  <a:schemeClr val="bg1"/>
                </a:solidFill>
              </a:rPr>
              <a:t>бёрики</a:t>
            </a:r>
            <a:r>
              <a:rPr lang="ru-RU" sz="2000" b="1" dirty="0" smtClean="0">
                <a:solidFill>
                  <a:schemeClr val="bg1"/>
                </a:solidFill>
              </a:rPr>
              <a:t> – калмыцкие пельмени и знаменитый калмыцкий чай с </a:t>
            </a:r>
            <a:r>
              <a:rPr lang="ru-RU" sz="2000" b="1" dirty="0" err="1" smtClean="0">
                <a:solidFill>
                  <a:schemeClr val="bg1"/>
                </a:solidFill>
              </a:rPr>
              <a:t>борциками</a:t>
            </a:r>
            <a:r>
              <a:rPr lang="ru-RU" sz="2000" b="1" dirty="0" smtClean="0">
                <a:solidFill>
                  <a:schemeClr val="bg1"/>
                </a:solidFill>
              </a:rPr>
              <a:t>.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Приятного вам аппетита! 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42844" y="6488668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Очень надеемся, что наш посёлок Вам понравился. </a:t>
            </a:r>
          </a:p>
        </p:txBody>
      </p:sp>
      <p:pic>
        <p:nvPicPr>
          <p:cNvPr id="3074" name="Picture 2" descr="C:\Documents and Settings\Пользователь\Мои документы\Мои рисунки\хурул\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500042"/>
            <a:ext cx="1784350" cy="133826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142852"/>
            <a:ext cx="807249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Впереди уже хорошо виден наш посёлок Лиман – Долбан в прошлом. Добро пожаловать в Лиман, который </a:t>
            </a:r>
            <a:r>
              <a:rPr lang="ru-RU" sz="2400" b="1" dirty="0" err="1" smtClean="0"/>
              <a:t>лиманцы</a:t>
            </a:r>
            <a:r>
              <a:rPr lang="ru-RU" sz="2400" b="1" dirty="0" smtClean="0"/>
              <a:t> с гордостью называют «Оазисом в пустыне </a:t>
            </a:r>
            <a:r>
              <a:rPr lang="ru-RU" sz="2400" b="1" dirty="0" err="1" smtClean="0"/>
              <a:t>Прикаспия</a:t>
            </a:r>
            <a:r>
              <a:rPr lang="ru-RU" sz="2400" b="1" dirty="0" smtClean="0"/>
              <a:t>».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14338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Лиман – от географического термина «лиман». Слово заимствовано из греческого языка в форме </a:t>
            </a:r>
            <a:r>
              <a:rPr lang="ru-RU" sz="2400" b="1" dirty="0" err="1" smtClean="0">
                <a:solidFill>
                  <a:schemeClr val="bg1"/>
                </a:solidFill>
              </a:rPr>
              <a:t>лименъ</a:t>
            </a:r>
            <a:r>
              <a:rPr lang="ru-RU" sz="2400" b="1" dirty="0" smtClean="0">
                <a:solidFill>
                  <a:schemeClr val="bg1"/>
                </a:solidFill>
              </a:rPr>
              <a:t> – «гавань». Его окружают озёра – лиманы.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Таким образом, в названии посёлка отражено его географическое расположение.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Лиман – большой, красивый и современный  посёлок.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Здесь много зелёных улиц и парков. </a:t>
            </a:r>
          </a:p>
        </p:txBody>
      </p:sp>
      <p:pic>
        <p:nvPicPr>
          <p:cNvPr id="1026" name="Picture 2" descr="C:\Documents and Settings\Пользователь\Мои документы\Мои рисунки\хуру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071678"/>
            <a:ext cx="2479675" cy="186055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2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88188" y="1643050"/>
            <a:ext cx="2055812" cy="1544638"/>
          </a:xfrm>
          <a:prstGeom prst="ellipse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4500562" y="4357694"/>
            <a:ext cx="4071966" cy="714376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1">
                      <a:srgbClr val="1A8D48"/>
                    </a:gs>
                    <a:gs pos="26000">
                      <a:srgbClr val="FFFF00"/>
                    </a:gs>
                    <a:gs pos="36500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500">
                      <a:srgbClr val="EE3F17"/>
                    </a:gs>
                    <a:gs pos="74000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Спортивная база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314324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Посмотрите налево. Вы видите  спортивную базу. Расположена она прямо на берегу большого Лиманского канала. Здесь отдыхают и восстанавливают силы усталые путники.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Documents and Settings\Пользователь\Мои документы\Мои рисунки\хурул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28604"/>
            <a:ext cx="2762269" cy="2071702"/>
          </a:xfrm>
          <a:prstGeom prst="rect">
            <a:avLst/>
          </a:prstGeom>
          <a:noFill/>
        </p:spPr>
      </p:pic>
      <p:pic>
        <p:nvPicPr>
          <p:cNvPr id="2" name="Picture 2" descr="C:\Documents and Settings\Пользователь\Мои документы\Мои рисунки\хурул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5143512"/>
            <a:ext cx="1524000" cy="1143000"/>
          </a:xfrm>
          <a:prstGeom prst="rect">
            <a:avLst/>
          </a:prstGeom>
          <a:noFill/>
        </p:spPr>
      </p:pic>
      <p:pic>
        <p:nvPicPr>
          <p:cNvPr id="1026" name="Picture 2" descr="C:\Documents and Settings\Пользователь\Мои документы\Мои рисунки\хурул\Рисунок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4429132"/>
            <a:ext cx="2425703" cy="1833775"/>
          </a:xfrm>
          <a:prstGeom prst="rect">
            <a:avLst/>
          </a:prstGeom>
          <a:noFill/>
        </p:spPr>
      </p:pic>
      <p:pic>
        <p:nvPicPr>
          <p:cNvPr id="4" name="Picture 2" descr="C:\Documents and Settings\Пользователь\Мои документы\Мои рисунки\хурул\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785794"/>
            <a:ext cx="2571768" cy="192882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ctrTitle"/>
          </p:nvPr>
        </p:nvSpPr>
        <p:spPr>
          <a:xfrm>
            <a:off x="541338" y="776288"/>
            <a:ext cx="8061325" cy="14700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ru-RU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1339" y="2249488"/>
            <a:ext cx="7816876" cy="1465264"/>
          </a:xfrm>
        </p:spPr>
        <p:txBody>
          <a:bodyPr>
            <a:normAutofit/>
          </a:bodyPr>
          <a:lstStyle/>
          <a:p>
            <a:pPr marR="0" eaLnBrk="1" hangingPunct="1">
              <a:spcBef>
                <a:spcPct val="0"/>
              </a:spcBef>
              <a:buFont typeface="Arial" charset="0"/>
              <a:buNone/>
            </a:pPr>
            <a:endParaRPr lang="ru-RU" dirty="0" smtClean="0">
              <a:ln>
                <a:noFill/>
              </a:ln>
              <a:solidFill>
                <a:srgbClr val="898989"/>
              </a:solidFill>
            </a:endParaRPr>
          </a:p>
        </p:txBody>
      </p:sp>
      <p:pic>
        <p:nvPicPr>
          <p:cNvPr id="37894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0"/>
            <a:ext cx="4000517" cy="288178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37895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5" y="0"/>
            <a:ext cx="4357686" cy="354488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4104" name="WordArt 8"/>
          <p:cNvSpPr>
            <a:spLocks noChangeArrowheads="1" noChangeShapeType="1" noTextEdit="1"/>
          </p:cNvSpPr>
          <p:nvPr/>
        </p:nvSpPr>
        <p:spPr bwMode="auto">
          <a:xfrm>
            <a:off x="4857752" y="3357562"/>
            <a:ext cx="3786214" cy="857252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1">
                      <a:srgbClr val="1A8D48"/>
                    </a:gs>
                    <a:gs pos="26000">
                      <a:srgbClr val="FFFF00"/>
                    </a:gs>
                    <a:gs pos="36500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500">
                      <a:srgbClr val="EE3F17"/>
                    </a:gs>
                    <a:gs pos="74000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Улица Героев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50057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</a:rPr>
              <a:t>                      Нашу экскурсию продолжим по улице Героев. Раннее называлась она Набережной, т.к. здесь подходили суда. Она  являлась одной из самых старейших и больших улиц посёлка. Названа в честь героев Советского союза И.В.Ходырева и </a:t>
            </a:r>
            <a:r>
              <a:rPr lang="ru-RU" sz="2200" b="1" dirty="0" err="1" smtClean="0">
                <a:solidFill>
                  <a:schemeClr val="bg1"/>
                </a:solidFill>
              </a:rPr>
              <a:t>Н.К.Храпова</a:t>
            </a:r>
            <a:r>
              <a:rPr lang="ru-RU" sz="2200" b="1" dirty="0" smtClean="0">
                <a:solidFill>
                  <a:schemeClr val="bg1"/>
                </a:solidFill>
              </a:rPr>
              <a:t>, которые жили на этой улице.</a:t>
            </a:r>
          </a:p>
          <a:p>
            <a:pPr algn="ctr"/>
            <a:r>
              <a:rPr lang="ru-RU" sz="2200" b="1" dirty="0" smtClean="0">
                <a:solidFill>
                  <a:schemeClr val="bg1"/>
                </a:solidFill>
              </a:rPr>
              <a:t>А теперь пройдём к Аллее Славы.</a:t>
            </a:r>
            <a:endParaRPr lang="ru-RU" sz="22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Пользователь\Мои документы\Мои рисунки\хурул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3143248"/>
            <a:ext cx="1828800" cy="117157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8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84040">
            <a:off x="1721873" y="109114"/>
            <a:ext cx="1642435" cy="123926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38919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13845">
            <a:off x="3515860" y="249572"/>
            <a:ext cx="1529233" cy="128118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38920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1663152" cy="221455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0" y="4572008"/>
            <a:ext cx="9144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По правую сторону расположен музей. Он всегда был  хранителем всего ценного, что создано людьми за долголетнюю  историю. 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Этому зданию – более 100 лет, принадлежало оно до  1918 года богатому   калмыку  </a:t>
            </a:r>
            <a:r>
              <a:rPr lang="ru-RU" sz="2000" b="1" dirty="0" err="1" smtClean="0">
                <a:solidFill>
                  <a:schemeClr val="bg1"/>
                </a:solidFill>
              </a:rPr>
              <a:t>Д.Долбанову</a:t>
            </a:r>
            <a:r>
              <a:rPr lang="ru-RU" sz="2000" b="1" i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В Лиманском музее-филиале Астраханского музея-  заповедника хранятся бесценные свидетельства истории родного края. Здесь есть залы, посвящённые страницам Великой Отечественной войны, «Дары Лиманскому музею» и «Природа и растительность края». </a:t>
            </a:r>
          </a:p>
          <a:p>
            <a:endParaRPr lang="ru-RU" dirty="0"/>
          </a:p>
        </p:txBody>
      </p:sp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4643438" y="2643182"/>
            <a:ext cx="2714644" cy="500066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1">
                      <a:srgbClr val="1A8D48"/>
                    </a:gs>
                    <a:gs pos="26000">
                      <a:srgbClr val="FFFF00"/>
                    </a:gs>
                    <a:gs pos="36500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500">
                      <a:srgbClr val="EE3F17"/>
                    </a:gs>
                    <a:gs pos="74000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Музей</a:t>
            </a:r>
          </a:p>
        </p:txBody>
      </p:sp>
      <p:pic>
        <p:nvPicPr>
          <p:cNvPr id="3074" name="Picture 2" descr="C:\Documents and Settings\Пользователь\Мои документы\Мои рисунки\хурул\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500042"/>
            <a:ext cx="2876559" cy="2176080"/>
          </a:xfrm>
          <a:prstGeom prst="rect">
            <a:avLst/>
          </a:prstGeom>
          <a:noFill/>
        </p:spPr>
      </p:pic>
      <p:pic>
        <p:nvPicPr>
          <p:cNvPr id="1026" name="Picture 2" descr="C:\Documents and Settings\Пользователь\Мои документы\Мои рисунки\хурул\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70" y="2143116"/>
            <a:ext cx="1125149" cy="1500198"/>
          </a:xfrm>
          <a:prstGeom prst="rect">
            <a:avLst/>
          </a:prstGeom>
          <a:noFill/>
        </p:spPr>
      </p:pic>
      <p:pic>
        <p:nvPicPr>
          <p:cNvPr id="1027" name="Picture 3" descr="C:\Documents and Settings\Пользователь\Мои документы\Мои рисунки\хурул\Рисунок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2571744"/>
            <a:ext cx="1143008" cy="1509263"/>
          </a:xfrm>
          <a:prstGeom prst="rect">
            <a:avLst/>
          </a:prstGeom>
          <a:noFill/>
        </p:spPr>
      </p:pic>
      <p:pic>
        <p:nvPicPr>
          <p:cNvPr id="1028" name="Picture 4" descr="C:\Documents and Settings\Пользователь\Мои документы\Мои рисунки\хурул\Рисунок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868" y="3071810"/>
            <a:ext cx="1023939" cy="1352041"/>
          </a:xfrm>
          <a:prstGeom prst="rect">
            <a:avLst/>
          </a:prstGeom>
          <a:noFill/>
        </p:spPr>
      </p:pic>
      <p:pic>
        <p:nvPicPr>
          <p:cNvPr id="1029" name="Picture 5" descr="C:\Documents and Settings\Пользователь\Мои документы\Мои рисунки\хурул\Рисунок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628" y="3214686"/>
            <a:ext cx="1509263" cy="1143008"/>
          </a:xfrm>
          <a:prstGeom prst="rect">
            <a:avLst/>
          </a:prstGeom>
          <a:noFill/>
        </p:spPr>
      </p:pic>
      <p:pic>
        <p:nvPicPr>
          <p:cNvPr id="1030" name="Picture 6" descr="C:\Documents and Settings\Пользователь\Мои документы\Мои рисунки\хурул\Рисунок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43768" y="3286124"/>
            <a:ext cx="1320605" cy="100013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6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-1"/>
            <a:ext cx="4306893" cy="323308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40967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27625" y="3000375"/>
            <a:ext cx="3802063" cy="28575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40968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29500" y="4643438"/>
            <a:ext cx="1714500" cy="129063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8201" name="WordArt 9"/>
          <p:cNvSpPr>
            <a:spLocks noChangeArrowheads="1" noChangeShapeType="1" noTextEdit="1"/>
          </p:cNvSpPr>
          <p:nvPr/>
        </p:nvSpPr>
        <p:spPr bwMode="auto">
          <a:xfrm>
            <a:off x="6072198" y="5929330"/>
            <a:ext cx="2890831" cy="5715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1">
                      <a:srgbClr val="1A8D48"/>
                    </a:gs>
                    <a:gs pos="26000">
                      <a:srgbClr val="FFFF00"/>
                    </a:gs>
                    <a:gs pos="36500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500">
                      <a:srgbClr val="EE3F17"/>
                    </a:gs>
                    <a:gs pos="74000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Улица Ленина</a:t>
            </a:r>
          </a:p>
        </p:txBody>
      </p:sp>
      <p:sp>
        <p:nvSpPr>
          <p:cNvPr id="8200" name="WordArt 8"/>
          <p:cNvSpPr>
            <a:spLocks noChangeArrowheads="1" noChangeShapeType="1" noTextEdit="1"/>
          </p:cNvSpPr>
          <p:nvPr/>
        </p:nvSpPr>
        <p:spPr bwMode="auto">
          <a:xfrm>
            <a:off x="5500694" y="214290"/>
            <a:ext cx="3319459" cy="642942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1">
                      <a:srgbClr val="1A8D48"/>
                    </a:gs>
                    <a:gs pos="26000">
                      <a:srgbClr val="FFFF00"/>
                    </a:gs>
                    <a:gs pos="36500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500">
                      <a:srgbClr val="EE3F17"/>
                    </a:gs>
                    <a:gs pos="74000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Аллея Славы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3000372"/>
            <a:ext cx="64293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Нашу экскурсию мы продолжим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по Аллее «Славы». Раньше вдоль всей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аллеи располагались портреты передовиков производства. Перед вами одно из самых старых зданий, в котором располагался  райком партии, а сейчас Центр детского  творчества. А в этом трёхэтажном здании находятся центральная и детская библиотеки,  отдел культуры и другие организации. У входа в библиотеку с левой стороны располагается памятник участникам ликвидации последствия аварии на Чернобыльской АЭС.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Documents and Settings\Пользователь\Мои документы\Мои рисунки\хурул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1000108"/>
            <a:ext cx="2413006" cy="1824527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14290"/>
            <a:ext cx="4450521" cy="335758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41990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43306" y="4476750"/>
            <a:ext cx="2786062" cy="23812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41991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03950" y="4357688"/>
            <a:ext cx="2940050" cy="22145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3571868" y="2928934"/>
            <a:ext cx="5357850" cy="928694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1">
                      <a:srgbClr val="1A8D48"/>
                    </a:gs>
                    <a:gs pos="26000">
                      <a:srgbClr val="FFFF00"/>
                    </a:gs>
                    <a:gs pos="36500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500">
                      <a:srgbClr val="EE3F17"/>
                    </a:gs>
                    <a:gs pos="74000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Центральная площадь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571876"/>
            <a:ext cx="37861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</a:rPr>
              <a:t>И вот перед нами открывается центральная площадь посёлка. Именно здесь проходят шумные и задорные гулянья, митингуют жители посёлка, проводят разнообразные ярмарки.</a:t>
            </a:r>
          </a:p>
          <a:p>
            <a:endParaRPr lang="ru-RU" dirty="0"/>
          </a:p>
        </p:txBody>
      </p:sp>
      <p:pic>
        <p:nvPicPr>
          <p:cNvPr id="1026" name="Picture 2" descr="C:\Documents and Settings\Пользователь\Мои документы\Мои рисунки\хурул\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6343" y="428604"/>
            <a:ext cx="3023879" cy="228601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541338" y="776288"/>
            <a:ext cx="8061325" cy="14700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ru-RU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1338" y="2249488"/>
            <a:ext cx="8061325" cy="1752600"/>
          </a:xfrm>
        </p:spPr>
        <p:txBody>
          <a:bodyPr>
            <a:normAutofit/>
          </a:bodyPr>
          <a:lstStyle/>
          <a:p>
            <a:pPr marR="0" eaLnBrk="1" hangingPunct="1">
              <a:spcBef>
                <a:spcPct val="0"/>
              </a:spcBef>
              <a:buFont typeface="Arial" charset="0"/>
              <a:buNone/>
            </a:pPr>
            <a:endParaRPr lang="ru-RU" smtClean="0">
              <a:ln>
                <a:noFill/>
              </a:ln>
              <a:solidFill>
                <a:srgbClr val="898989"/>
              </a:solidFill>
            </a:endParaRP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786313" cy="31083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4301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43240" y="2357430"/>
            <a:ext cx="6361112" cy="28813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4301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0"/>
            <a:ext cx="4500562" cy="250031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43015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2857500"/>
            <a:ext cx="3429000" cy="25812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43016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71802" y="2071678"/>
            <a:ext cx="2786082" cy="209635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43018" name="Picture 9" descr="vin681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19788" y="1857364"/>
            <a:ext cx="3224212" cy="2286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43019" name="WordArt 10"/>
          <p:cNvSpPr>
            <a:spLocks noChangeArrowheads="1" noChangeShapeType="1" noTextEdit="1"/>
          </p:cNvSpPr>
          <p:nvPr/>
        </p:nvSpPr>
        <p:spPr bwMode="auto">
          <a:xfrm rot="-1089729">
            <a:off x="6342063" y="2541577"/>
            <a:ext cx="2417762" cy="5635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 dirty="0">
                <a:ln w="9525" algn="ctr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Мой родной уголок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572008"/>
            <a:ext cx="9144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 центре площади стоит памятник «Обелиск памяти погибших». Старый был кирпичный. По решению совета ветеранов, у обелиска были положены мраморные плиты в память о погибших земляках, а в венке бронзовых листьев горит – полыхает Вечный огонь, призывая всех </a:t>
            </a:r>
            <a:r>
              <a:rPr lang="ru-RU" sz="2000" b="1" dirty="0" err="1" smtClean="0">
                <a:solidFill>
                  <a:schemeClr val="bg1"/>
                </a:solidFill>
              </a:rPr>
              <a:t>лиманцев</a:t>
            </a:r>
            <a:r>
              <a:rPr lang="ru-RU" sz="2000" b="1" dirty="0" smtClean="0">
                <a:solidFill>
                  <a:schemeClr val="bg1"/>
                </a:solidFill>
              </a:rPr>
              <a:t> помнить свою историю и не забывать людей, её писавших ценной своей жизни.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 Здесь же на площади расположился Центр культуры и досуга. </a:t>
            </a:r>
          </a:p>
          <a:p>
            <a:endParaRPr lang="ru-RU" dirty="0"/>
          </a:p>
        </p:txBody>
      </p:sp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2500298" y="1928802"/>
            <a:ext cx="5643602" cy="785818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1">
                      <a:srgbClr val="1A8D48"/>
                    </a:gs>
                    <a:gs pos="26000">
                      <a:srgbClr val="FFFF00"/>
                    </a:gs>
                    <a:gs pos="36500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500">
                      <a:srgbClr val="EE3F17"/>
                    </a:gs>
                    <a:gs pos="74000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Обелиск памяти погибших</a:t>
            </a:r>
          </a:p>
        </p:txBody>
      </p:sp>
    </p:spTree>
  </p:cSld>
  <p:clrMapOvr>
    <a:masterClrMapping/>
  </p:clrMapOvr>
  <p:transition spd="med" advClick="0" advTm="30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4214818"/>
            <a:ext cx="9144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Далее мы подъезжаем к культовому сооружению, который был открыт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28 декабря 2004 года, накануне трагической даты – 60-летия со дня депортации калмыцкого народа. Это знаменитое как для нашего района, так и для области событие, так как это единственный действующий </a:t>
            </a:r>
            <a:r>
              <a:rPr lang="ru-RU" sz="2000" b="1" dirty="0" err="1" smtClean="0">
                <a:solidFill>
                  <a:schemeClr val="bg1"/>
                </a:solidFill>
              </a:rPr>
              <a:t>хурул</a:t>
            </a:r>
            <a:r>
              <a:rPr lang="ru-RU" sz="2000" b="1" dirty="0" smtClean="0">
                <a:solidFill>
                  <a:schemeClr val="bg1"/>
                </a:solidFill>
              </a:rPr>
              <a:t> в Астраханской области. Его внешний вид весьма контрастно выглядит с окружающей  степью, тем самым, вызывая интерес у каждого из нас. Здесь можно больше  узнать о культуре, быте и обычаях калмыков.  </a:t>
            </a:r>
          </a:p>
          <a:p>
            <a:endParaRPr lang="ru-RU" dirty="0"/>
          </a:p>
        </p:txBody>
      </p:sp>
      <p:sp>
        <p:nvSpPr>
          <p:cNvPr id="13320" name="WordArt 8"/>
          <p:cNvSpPr>
            <a:spLocks noChangeArrowheads="1" noChangeShapeType="1" noTextEdit="1"/>
          </p:cNvSpPr>
          <p:nvPr/>
        </p:nvSpPr>
        <p:spPr bwMode="auto">
          <a:xfrm>
            <a:off x="1142976" y="142852"/>
            <a:ext cx="6286544" cy="71438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1">
                      <a:srgbClr val="1A8D48"/>
                    </a:gs>
                    <a:gs pos="26000">
                      <a:srgbClr val="FFFF00"/>
                    </a:gs>
                    <a:gs pos="36500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500">
                      <a:srgbClr val="EE3F17"/>
                    </a:gs>
                    <a:gs pos="74000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Культовое сооружение - </a:t>
            </a:r>
            <a:r>
              <a:rPr lang="ru-RU" sz="3600" kern="10" dirty="0" err="1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1">
                      <a:srgbClr val="1A8D48"/>
                    </a:gs>
                    <a:gs pos="26000">
                      <a:srgbClr val="FFFF00"/>
                    </a:gs>
                    <a:gs pos="36500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500">
                      <a:srgbClr val="EE3F17"/>
                    </a:gs>
                    <a:gs pos="74000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хурул</a:t>
            </a:r>
            <a:endParaRPr lang="ru-RU" sz="3600" kern="10" dirty="0">
              <a:ln w="952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0501">
                    <a:srgbClr val="0819FB"/>
                  </a:gs>
                  <a:gs pos="17501">
                    <a:srgbClr val="1A8D48"/>
                  </a:gs>
                  <a:gs pos="26000">
                    <a:srgbClr val="FFFF00"/>
                  </a:gs>
                  <a:gs pos="36500">
                    <a:srgbClr val="EE3F17"/>
                  </a:gs>
                  <a:gs pos="44000">
                    <a:srgbClr val="E81766"/>
                  </a:gs>
                  <a:gs pos="50000">
                    <a:srgbClr val="A603AB"/>
                  </a:gs>
                  <a:gs pos="56000">
                    <a:srgbClr val="E81766"/>
                  </a:gs>
                  <a:gs pos="63500">
                    <a:srgbClr val="EE3F17"/>
                  </a:gs>
                  <a:gs pos="74000">
                    <a:srgbClr val="FFFF00"/>
                  </a:gs>
                  <a:gs pos="82500">
                    <a:srgbClr val="1A8D48"/>
                  </a:gs>
                  <a:gs pos="89500">
                    <a:srgbClr val="0819FB"/>
                  </a:gs>
                  <a:gs pos="100000">
                    <a:srgbClr val="A603AB"/>
                  </a:gs>
                </a:gsLst>
                <a:lin ang="2700000" scaled="1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2050" name="Picture 2" descr="C:\Documents and Settings\Пользователь\Мои документы\Мои рисунки\хуру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571612"/>
            <a:ext cx="3183808" cy="235745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618</Words>
  <Application>Microsoft Office PowerPoint</Application>
  <PresentationFormat>Экран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«Приезжайте  в гости к нам!»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«Приезжайте  в гости к нам!»</dc:title>
  <dc:creator>11</dc:creator>
  <cp:lastModifiedBy>11</cp:lastModifiedBy>
  <cp:revision>14</cp:revision>
  <dcterms:created xsi:type="dcterms:W3CDTF">2012-05-15T12:52:52Z</dcterms:created>
  <dcterms:modified xsi:type="dcterms:W3CDTF">2012-05-16T03:17:04Z</dcterms:modified>
</cp:coreProperties>
</file>